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97" r:id="rId2"/>
    <p:sldId id="298" r:id="rId3"/>
    <p:sldId id="305" r:id="rId4"/>
    <p:sldId id="295" r:id="rId5"/>
    <p:sldId id="299" r:id="rId6"/>
    <p:sldId id="303" r:id="rId7"/>
    <p:sldId id="300" r:id="rId8"/>
    <p:sldId id="301" r:id="rId9"/>
    <p:sldId id="296" r:id="rId10"/>
    <p:sldId id="292" r:id="rId11"/>
    <p:sldId id="30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 autoAdjust="0"/>
    <p:restoredTop sz="94714" autoAdjust="0"/>
  </p:normalViewPr>
  <p:slideViewPr>
    <p:cSldViewPr>
      <p:cViewPr varScale="1">
        <p:scale>
          <a:sx n="80" d="100"/>
          <a:sy n="80" d="100"/>
        </p:scale>
        <p:origin x="1450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36DAD-764A-4672-A7C6-9D92D6EA1E74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AF87B-207E-4963-9AE3-15415E5967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055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AF87B-207E-4963-9AE3-15415E59674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107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01.12.2025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6052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МКОУ «</a:t>
            </a:r>
            <a:r>
              <a:rPr lang="ru-RU" dirty="0" err="1" smtClean="0"/>
              <a:t>Мунинская</a:t>
            </a:r>
            <a:r>
              <a:rPr lang="ru-RU" dirty="0" smtClean="0"/>
              <a:t> СОШ» им </a:t>
            </a:r>
            <a:r>
              <a:rPr lang="ru-RU" dirty="0" err="1" smtClean="0"/>
              <a:t>Ахмедудинова</a:t>
            </a:r>
            <a:r>
              <a:rPr lang="ru-RU" dirty="0" smtClean="0"/>
              <a:t> Магомеда 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              </a:t>
            </a:r>
            <a:r>
              <a:rPr lang="ru-RU" dirty="0" err="1" smtClean="0"/>
              <a:t>Хамдулаевича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Мобильный музей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</a:t>
            </a:r>
            <a:r>
              <a:rPr lang="ru-RU" dirty="0" smtClean="0">
                <a:solidFill>
                  <a:srgbClr val="FF0000"/>
                </a:solidFill>
              </a:rPr>
              <a:t>«</a:t>
            </a:r>
            <a:r>
              <a:rPr lang="ru-RU" dirty="0">
                <a:solidFill>
                  <a:srgbClr val="FF0000"/>
                </a:solidFill>
              </a:rPr>
              <a:t>Музей в чемодане»   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        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                         </a:t>
            </a:r>
            <a:r>
              <a:rPr lang="ru-RU" sz="2700" dirty="0" smtClean="0"/>
              <a:t>выполнила : учительница</a:t>
            </a:r>
            <a:br>
              <a:rPr lang="ru-RU" sz="2700" dirty="0" smtClean="0"/>
            </a:br>
            <a:r>
              <a:rPr lang="ru-RU" sz="2700" dirty="0"/>
              <a:t> </a:t>
            </a:r>
            <a:r>
              <a:rPr lang="ru-RU" sz="2700" dirty="0" smtClean="0"/>
              <a:t>                                                                    истории Магомедова С.М. </a:t>
            </a:r>
            <a:endParaRPr lang="ru-RU" sz="27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933056"/>
            <a:ext cx="4752528" cy="26642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836712"/>
            <a:ext cx="4248472" cy="5760640"/>
          </a:xfrm>
        </p:spPr>
      </p:pic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251520" y="1484784"/>
            <a:ext cx="4320480" cy="525658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Старинные вещи</a:t>
            </a:r>
          </a:p>
          <a:p>
            <a:pPr marL="0" indent="0">
              <a:buNone/>
            </a:pPr>
            <a:r>
              <a:rPr lang="ru-RU" dirty="0" smtClean="0"/>
              <a:t>Минувших эпох</a:t>
            </a:r>
          </a:p>
          <a:p>
            <a:pPr marL="0" indent="0">
              <a:buNone/>
            </a:pPr>
            <a:r>
              <a:rPr lang="ru-RU" dirty="0" smtClean="0"/>
              <a:t>Как дороги сердцу</a:t>
            </a:r>
          </a:p>
          <a:p>
            <a:pPr marL="0" indent="0">
              <a:buNone/>
            </a:pPr>
            <a:r>
              <a:rPr lang="ru-RU" dirty="0" smtClean="0"/>
              <a:t>Семейных родов !</a:t>
            </a:r>
          </a:p>
          <a:p>
            <a:pPr marL="0" indent="0">
              <a:buNone/>
            </a:pPr>
            <a:r>
              <a:rPr lang="ru-RU" dirty="0" err="1" smtClean="0"/>
              <a:t>Вних</a:t>
            </a:r>
            <a:r>
              <a:rPr lang="ru-RU" dirty="0" smtClean="0"/>
              <a:t> связь поколений</a:t>
            </a:r>
          </a:p>
          <a:p>
            <a:pPr marL="0" indent="0">
              <a:buNone/>
            </a:pPr>
            <a:r>
              <a:rPr lang="ru-RU" dirty="0" smtClean="0"/>
              <a:t>И вкусы столетий,</a:t>
            </a:r>
          </a:p>
          <a:p>
            <a:pPr marL="0" indent="0">
              <a:buNone/>
            </a:pPr>
            <a:r>
              <a:rPr lang="ru-RU" dirty="0" smtClean="0"/>
              <a:t>В них память </a:t>
            </a:r>
          </a:p>
          <a:p>
            <a:pPr marL="0" indent="0">
              <a:buNone/>
            </a:pPr>
            <a:r>
              <a:rPr lang="ru-RU" dirty="0" smtClean="0"/>
              <a:t>Далёких ушедших годов… 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464647"/>
            <a:ext cx="9144000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sz="2000" dirty="0" smtClean="0">
              <a:solidFill>
                <a:srgbClr val="FF0000"/>
              </a:solidFill>
            </a:endParaRPr>
          </a:p>
          <a:p>
            <a:endParaRPr lang="ru-RU" sz="2000" dirty="0">
              <a:solidFill>
                <a:srgbClr val="FF0000"/>
              </a:solidFill>
            </a:endParaRPr>
          </a:p>
          <a:p>
            <a:endParaRPr lang="ru-RU" sz="2000" dirty="0" smtClean="0">
              <a:solidFill>
                <a:srgbClr val="FF0000"/>
              </a:solidFill>
            </a:endParaRPr>
          </a:p>
          <a:p>
            <a:r>
              <a:rPr lang="ru-RU" sz="2000" dirty="0" smtClean="0">
                <a:solidFill>
                  <a:srgbClr val="FF0000"/>
                </a:solidFill>
              </a:rPr>
              <a:t>Заключение.</a:t>
            </a:r>
            <a:endParaRPr lang="ru-RU" sz="2000" dirty="0">
              <a:solidFill>
                <a:srgbClr val="FF0000"/>
              </a:solidFill>
            </a:endParaRPr>
          </a:p>
          <a:p>
            <a:endParaRPr lang="ru-RU" sz="1600" dirty="0"/>
          </a:p>
          <a:p>
            <a:r>
              <a:rPr lang="ru-RU" sz="1600" dirty="0"/>
              <a:t>Музей в чемодане,  является формой патриотического воспитания детей дошкольного возраста,  напоминанием  подрастающему поколению отечественной культуры. Целостный опыт прошлого- одна из серьезных проблем современности. </a:t>
            </a:r>
            <a:endParaRPr lang="ru-RU" sz="1600" dirty="0" smtClean="0"/>
          </a:p>
          <a:p>
            <a:r>
              <a:rPr lang="ru-RU" sz="1600" dirty="0" smtClean="0"/>
              <a:t>Развивать </a:t>
            </a:r>
            <a:r>
              <a:rPr lang="ru-RU" sz="1600" dirty="0"/>
              <a:t>у детей осознание и принятие культуры своего народа, культуры, созданной и оберегаемой целыми поколениями, воспитывать бережное отношение. Некоторые дети не посещают  музеи с родителями, не представляют, что это такое. Дошкольники гораздо полезнее и интереснее ситуация, когда музей сам приходит в гости ребенку. Знакомство с его разнообразными тематическими коллекциями,  всесторонне  развивает и расширяет культурный кругозор детей. Это новое направление активизирует развитие </a:t>
            </a:r>
            <a:r>
              <a:rPr lang="ru-RU" sz="1600" dirty="0" smtClean="0"/>
              <a:t>всесторонней </a:t>
            </a:r>
            <a:r>
              <a:rPr lang="ru-RU" sz="1600" dirty="0"/>
              <a:t>деятельности .</a:t>
            </a:r>
          </a:p>
          <a:p>
            <a:endParaRPr lang="ru-RU" sz="1600" dirty="0"/>
          </a:p>
          <a:p>
            <a:r>
              <a:rPr lang="ru-RU" sz="2000" dirty="0">
                <a:solidFill>
                  <a:srgbClr val="FF0000"/>
                </a:solidFill>
              </a:rPr>
              <a:t>«Музей в чемодане» </a:t>
            </a:r>
            <a:r>
              <a:rPr lang="ru-RU" sz="1600" dirty="0"/>
              <a:t>мобилен, трансформирован. По содержанию представляет сюжетно-ролевую игру, направленную на познавательную, исследовательскую деятельность детей. Также «Музей в чемодане», как переносной или передвижной предмет, благодаря своей </a:t>
            </a:r>
            <a:r>
              <a:rPr lang="ru-RU" sz="1600" dirty="0" err="1"/>
              <a:t>мобильности,активно</a:t>
            </a:r>
            <a:r>
              <a:rPr lang="ru-RU" sz="1600" dirty="0"/>
              <a:t> может  использоваться для организации выездных выставок в образовательных учреждениях.</a:t>
            </a:r>
          </a:p>
        </p:txBody>
      </p:sp>
    </p:spTree>
    <p:extLst>
      <p:ext uri="{BB962C8B-B14F-4D97-AF65-F5344CB8AC3E}">
        <p14:creationId xmlns:p14="http://schemas.microsoft.com/office/powerpoint/2010/main" val="3463573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92696"/>
            <a:ext cx="727280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>
                <a:solidFill>
                  <a:srgbClr val="FF0000"/>
                </a:solidFill>
              </a:rPr>
              <a:t>Мобильный музей</a:t>
            </a:r>
          </a:p>
          <a:p>
            <a:r>
              <a:rPr lang="ru-RU" sz="3600" dirty="0" smtClean="0">
                <a:solidFill>
                  <a:srgbClr val="FF0000"/>
                </a:solidFill>
              </a:rPr>
              <a:t>          </a:t>
            </a:r>
          </a:p>
          <a:p>
            <a:r>
              <a:rPr lang="ru-RU" sz="3600" dirty="0">
                <a:solidFill>
                  <a:srgbClr val="FF0000"/>
                </a:solidFill>
              </a:rPr>
              <a:t> </a:t>
            </a:r>
            <a:r>
              <a:rPr lang="ru-RU" sz="3600" dirty="0" smtClean="0">
                <a:solidFill>
                  <a:srgbClr val="FF0000"/>
                </a:solidFill>
              </a:rPr>
              <a:t>            «</a:t>
            </a:r>
            <a:r>
              <a:rPr lang="ru-RU" sz="3600" dirty="0">
                <a:solidFill>
                  <a:srgbClr val="FF0000"/>
                </a:solidFill>
              </a:rPr>
              <a:t>Музей в чемодане»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501008"/>
            <a:ext cx="5724128" cy="33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973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060848"/>
            <a:ext cx="2448272" cy="31683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60848"/>
            <a:ext cx="2520280" cy="31683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060848"/>
            <a:ext cx="2448272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676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305800" cy="7920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</a:t>
            </a:r>
            <a:r>
              <a:rPr lang="ru-RU" sz="6700" dirty="0" smtClean="0">
                <a:solidFill>
                  <a:srgbClr val="FF0000"/>
                </a:solidFill>
              </a:rPr>
              <a:t>«Музей в чемодане»</a:t>
            </a:r>
            <a:endParaRPr lang="ru-RU" sz="67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52736"/>
            <a:ext cx="8820472" cy="561662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443841"/>
            <a:ext cx="7848872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</a:rPr>
              <a:t>Название проекта: </a:t>
            </a:r>
            <a:endParaRPr lang="ru-RU" sz="4000" dirty="0" smtClean="0">
              <a:solidFill>
                <a:srgbClr val="FF0000"/>
              </a:solidFill>
            </a:endParaRPr>
          </a:p>
          <a:p>
            <a:r>
              <a:rPr lang="ru-RU" sz="4000" dirty="0">
                <a:solidFill>
                  <a:srgbClr val="FF0000"/>
                </a:solidFill>
              </a:rPr>
              <a:t> </a:t>
            </a:r>
            <a:r>
              <a:rPr lang="ru-RU" sz="4000" dirty="0" smtClean="0">
                <a:solidFill>
                  <a:srgbClr val="FF0000"/>
                </a:solidFill>
              </a:rPr>
              <a:t>            «</a:t>
            </a:r>
            <a:r>
              <a:rPr lang="ru-RU" sz="4000" dirty="0">
                <a:solidFill>
                  <a:srgbClr val="FF0000"/>
                </a:solidFill>
              </a:rPr>
              <a:t>Музей в чемодане</a:t>
            </a:r>
            <a:r>
              <a:rPr lang="ru-RU" sz="4000" dirty="0" smtClean="0">
                <a:solidFill>
                  <a:srgbClr val="FF0000"/>
                </a:solidFill>
              </a:rPr>
              <a:t>»</a:t>
            </a:r>
          </a:p>
          <a:p>
            <a:endParaRPr lang="ru-RU" dirty="0"/>
          </a:p>
          <a:p>
            <a:r>
              <a:rPr lang="ru-RU" sz="2400" dirty="0" smtClean="0">
                <a:solidFill>
                  <a:srgbClr val="FF0000"/>
                </a:solidFill>
              </a:rPr>
              <a:t>Цель </a:t>
            </a:r>
            <a:r>
              <a:rPr lang="ru-RU" sz="2400" dirty="0">
                <a:solidFill>
                  <a:srgbClr val="FF0000"/>
                </a:solidFill>
              </a:rPr>
              <a:t>проекта:</a:t>
            </a:r>
            <a:r>
              <a:rPr lang="ru-RU" dirty="0">
                <a:solidFill>
                  <a:srgbClr val="FF0000"/>
                </a:solidFill>
              </a:rPr>
              <a:t> </a:t>
            </a:r>
            <a:r>
              <a:rPr lang="ru-RU" dirty="0"/>
              <a:t>  создание вокруг ребёнка одухотворённой среды, приобретение личного опыта соприкосновения с реальностью истории и культуры через предметный мир</a:t>
            </a:r>
            <a:r>
              <a:rPr lang="ru-RU" dirty="0" smtClean="0"/>
              <a:t>.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Задачи:</a:t>
            </a:r>
          </a:p>
          <a:p>
            <a:r>
              <a:rPr lang="ru-RU" dirty="0" smtClean="0"/>
              <a:t>1.Формирование </a:t>
            </a:r>
            <a:r>
              <a:rPr lang="ru-RU" dirty="0"/>
              <a:t>чувства истории, чувства времени, ощущение неразрывной связи прошлого с настоящим и будущим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2.  </a:t>
            </a:r>
            <a:r>
              <a:rPr lang="ru-RU" dirty="0"/>
              <a:t>Развитие чувства духовности и патриотизма у подрастающего поколения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3. </a:t>
            </a:r>
            <a:r>
              <a:rPr lang="ru-RU" dirty="0"/>
              <a:t>Воспитание музейной культуры</a:t>
            </a:r>
            <a:r>
              <a:rPr lang="ru-RU" dirty="0" smtClean="0"/>
              <a:t>.</a:t>
            </a:r>
          </a:p>
          <a:p>
            <a:r>
              <a:rPr lang="ru-RU" dirty="0"/>
              <a:t>4</a:t>
            </a:r>
            <a:r>
              <a:rPr lang="ru-RU" dirty="0" smtClean="0"/>
              <a:t>. </a:t>
            </a:r>
            <a:r>
              <a:rPr lang="ru-RU" dirty="0"/>
              <a:t>Выработка навыков общения с музейными предметами.</a:t>
            </a:r>
          </a:p>
        </p:txBody>
      </p:sp>
    </p:spTree>
    <p:extLst>
      <p:ext uri="{BB962C8B-B14F-4D97-AF65-F5344CB8AC3E}">
        <p14:creationId xmlns:p14="http://schemas.microsoft.com/office/powerpoint/2010/main" val="3455894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5" y="980728"/>
            <a:ext cx="901890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Основные направления работы:</a:t>
            </a:r>
          </a:p>
          <a:p>
            <a:r>
              <a:rPr lang="ru-RU" sz="2400" dirty="0"/>
              <a:t>1.Краеведческое </a:t>
            </a:r>
          </a:p>
          <a:p>
            <a:r>
              <a:rPr lang="ru-RU" dirty="0"/>
              <a:t>-Популяризация историко-культурного наследия.</a:t>
            </a:r>
          </a:p>
          <a:p>
            <a:r>
              <a:rPr lang="ru-RU" dirty="0"/>
              <a:t>-Тематические экскурсии «История вещей».</a:t>
            </a:r>
          </a:p>
          <a:p>
            <a:r>
              <a:rPr lang="ru-RU" dirty="0"/>
              <a:t>-История музейных предметов.</a:t>
            </a:r>
          </a:p>
          <a:p>
            <a:r>
              <a:rPr lang="ru-RU" sz="2400" dirty="0"/>
              <a:t>2.Этнокультурное</a:t>
            </a:r>
          </a:p>
          <a:p>
            <a:r>
              <a:rPr lang="ru-RU" dirty="0"/>
              <a:t>-Знакомство с историей и культурой народа через предметный мир.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573016"/>
            <a:ext cx="4248472" cy="29523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3573016"/>
            <a:ext cx="3600400" cy="295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232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74345"/>
            <a:ext cx="87849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 последнее время, совершенствуя работу с экспонатами и экскурсантами, музеи активно используют разнообразные инновационные технологии, привлекая к участию посетителей (театрализации, интеллектуальные и ролевые игры, погружения в историческую атмосферу, интегрированные уроки, музейные праздники и т.д.) В своей деятельности они отходят от стереотипа – музея с застеклёнными экспозициями и табличками «Руками не трогать». Всё чаще экспонаты извлекаются из витрин и включаются в сферу общения всех тех, кто посещает музей.  </a:t>
            </a:r>
            <a:endParaRPr lang="ru-RU" sz="2400" dirty="0" smtClean="0"/>
          </a:p>
          <a:p>
            <a:r>
              <a:rPr lang="ru-RU" sz="2400" dirty="0" smtClean="0"/>
              <a:t>    </a:t>
            </a:r>
            <a:r>
              <a:rPr lang="ru-RU" sz="2400" dirty="0"/>
              <a:t>Одной из интерактивных форм работы с музейными предметами, документами и материалами является так называемая идея создания «музея в чемодане», которая сегодня стала активно внедряться в практику.</a:t>
            </a:r>
          </a:p>
        </p:txBody>
      </p:sp>
    </p:spTree>
    <p:extLst>
      <p:ext uri="{BB962C8B-B14F-4D97-AF65-F5344CB8AC3E}">
        <p14:creationId xmlns:p14="http://schemas.microsoft.com/office/powerpoint/2010/main" val="12294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484784"/>
            <a:ext cx="878497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Идея</a:t>
            </a:r>
            <a:r>
              <a:rPr lang="ru-RU" dirty="0"/>
              <a:t> заключается в умении быстро развернуть мобильную выставку, в которой можно манипулировать музейными предметами, что очень важно для детей, поскольку они осваивают мир активно и практически.     Рассматривая эту новую форму музейной работы, следует отметить, что «Музей в чемодане» может применяться в двух вариантах: «Музей в чемодане» из музея (когда предметы какого-либо музея вывозятся за его пределы); «Музей в чемодане» для музея (когда редкие предметы собираются в чемоданы для конкретного музея, организации выставок с последующим возвратом их владельцам).«Музей в чемодане», как переносной или передвижной, благодаря своей мобильности активно используется для организации выставок, ведения занятий в образовательных учреждениях и доступен самым широким слоям населения.  Эта форма музейной работы позволяет решить целый ряд научно-исследовательских, образовательно-воспитательных и социально значимых задач, стоящих перед современными музеями.</a:t>
            </a:r>
          </a:p>
        </p:txBody>
      </p:sp>
    </p:spTree>
    <p:extLst>
      <p:ext uri="{BB962C8B-B14F-4D97-AF65-F5344CB8AC3E}">
        <p14:creationId xmlns:p14="http://schemas.microsoft.com/office/powerpoint/2010/main" val="2062284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620688"/>
            <a:ext cx="7848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Где-то в дальнем углу антресолей</a:t>
            </a:r>
          </a:p>
          <a:p>
            <a:r>
              <a:rPr lang="ru-RU" sz="2400" dirty="0"/>
              <a:t>Дерматиновый, пылью покрытый,</a:t>
            </a:r>
          </a:p>
          <a:p>
            <a:r>
              <a:rPr lang="ru-RU" sz="2400" dirty="0"/>
              <a:t>Чемоданчик потёртый, забытый.</a:t>
            </a:r>
          </a:p>
          <a:p>
            <a:r>
              <a:rPr lang="ru-RU" sz="2400" dirty="0"/>
              <a:t>В </a:t>
            </a:r>
            <a:r>
              <a:rPr lang="ru-RU" sz="2400" dirty="0" smtClean="0"/>
              <a:t>нём </a:t>
            </a:r>
            <a:r>
              <a:rPr lang="ru-RU" sz="2400" dirty="0"/>
              <a:t>хранятся обрывки историй.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348880"/>
            <a:ext cx="5004048" cy="41764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501008"/>
            <a:ext cx="3528392" cy="309634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635</TotalTime>
  <Words>485</Words>
  <Application>Microsoft Office PowerPoint</Application>
  <PresentationFormat>Экран (4:3)</PresentationFormat>
  <Paragraphs>53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Calibri</vt:lpstr>
      <vt:lpstr>Constantia</vt:lpstr>
      <vt:lpstr>Wingdings 2</vt:lpstr>
      <vt:lpstr>Поток</vt:lpstr>
      <vt:lpstr>МКОУ «Мунинская СОШ» им Ахмедудинова Магомеда                            Хамдулаевича Мобильный музей        «Музей в чемодане»                                                          выполнила : учительница                                                                      истории Магомедова С.М. </vt:lpstr>
      <vt:lpstr>Презентация PowerPoint</vt:lpstr>
      <vt:lpstr>Презентация PowerPoint</vt:lpstr>
      <vt:lpstr>  «Музей в чемодане»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</dc:creator>
  <cp:lastModifiedBy>сакинат магомедова</cp:lastModifiedBy>
  <cp:revision>80</cp:revision>
  <dcterms:modified xsi:type="dcterms:W3CDTF">2025-12-01T06:38:55Z</dcterms:modified>
</cp:coreProperties>
</file>